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8" r:id="rId2"/>
    <p:sldId id="256" r:id="rId3"/>
    <p:sldId id="258" r:id="rId4"/>
    <p:sldId id="260" r:id="rId5"/>
    <p:sldId id="261" r:id="rId6"/>
    <p:sldId id="257" r:id="rId7"/>
    <p:sldId id="259" r:id="rId8"/>
    <p:sldId id="267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FB089-9527-4CAC-AC53-09AF533A805A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0A793-A63C-4B5E-AA7D-3D591ABE1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0A793-A63C-4B5E-AA7D-3D591ABE16C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09DD32-671B-4E1B-AADC-45F2621216F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BF460C-64AD-45D5-B098-221C54F38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853078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Конституция – основной закон государства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432560" y="4005064"/>
            <a:ext cx="7406640" cy="2232248"/>
          </a:xfrm>
        </p:spPr>
        <p:txBody>
          <a:bodyPr/>
          <a:lstStyle/>
          <a:p>
            <a:pPr algn="r"/>
            <a:r>
              <a:rPr lang="ru-RU" dirty="0" smtClean="0">
                <a:latin typeface="Book Antiqua" pitchFamily="18" charset="0"/>
              </a:rPr>
              <a:t>Учитель начальных классов </a:t>
            </a:r>
          </a:p>
          <a:p>
            <a:pPr algn="r"/>
            <a:r>
              <a:rPr lang="ru-RU" dirty="0" smtClean="0">
                <a:latin typeface="Book Antiqua" pitchFamily="18" charset="0"/>
              </a:rPr>
              <a:t>Секачева С.В.</a:t>
            </a:r>
          </a:p>
          <a:p>
            <a:pPr algn="r"/>
            <a:r>
              <a:rPr lang="ru-RU" dirty="0" smtClean="0">
                <a:latin typeface="Book Antiqua" pitchFamily="18" charset="0"/>
              </a:rPr>
              <a:t>МБОУ «Лицей № 23» </a:t>
            </a:r>
          </a:p>
          <a:p>
            <a:pPr algn="r"/>
            <a:r>
              <a:rPr lang="ru-RU" smtClean="0">
                <a:latin typeface="Book Antiqua" pitchFamily="18" charset="0"/>
              </a:rPr>
              <a:t>г</a:t>
            </a:r>
            <a:r>
              <a:rPr lang="ru-RU" smtClean="0">
                <a:latin typeface="Book Antiqua" pitchFamily="18" charset="0"/>
              </a:rPr>
              <a:t>.</a:t>
            </a:r>
            <a:r>
              <a:rPr lang="ru-RU" smtClean="0">
                <a:latin typeface="Book Antiqua" pitchFamily="18" charset="0"/>
              </a:rPr>
              <a:t>Озерск</a:t>
            </a:r>
            <a:r>
              <a:rPr lang="ru-RU" smtClean="0">
                <a:latin typeface="Book Antiqua" pitchFamily="18" charset="0"/>
              </a:rPr>
              <a:t> 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Права и свободы граждан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Book Antiqua" pitchFamily="18" charset="0"/>
              </a:rPr>
              <a:t>Право на жизнь</a:t>
            </a:r>
          </a:p>
          <a:p>
            <a:r>
              <a:rPr lang="ru-RU" dirty="0" smtClean="0">
                <a:latin typeface="Book Antiqua" pitchFamily="18" charset="0"/>
              </a:rPr>
              <a:t>Право на жилище и его неприкосновенность</a:t>
            </a:r>
          </a:p>
          <a:p>
            <a:r>
              <a:rPr lang="ru-RU" dirty="0" smtClean="0">
                <a:latin typeface="Book Antiqua" pitchFamily="18" charset="0"/>
              </a:rPr>
              <a:t>Право на образование</a:t>
            </a:r>
          </a:p>
          <a:p>
            <a:r>
              <a:rPr lang="ru-RU" dirty="0" smtClean="0">
                <a:latin typeface="Book Antiqua" pitchFamily="18" charset="0"/>
              </a:rPr>
              <a:t>Право на охрану здоровья и медицинскую помощь</a:t>
            </a:r>
          </a:p>
          <a:p>
            <a:r>
              <a:rPr lang="ru-RU" dirty="0" smtClean="0">
                <a:latin typeface="Book Antiqua" pitchFamily="18" charset="0"/>
              </a:rPr>
              <a:t>Право избирать и быть избранным</a:t>
            </a:r>
          </a:p>
          <a:p>
            <a:r>
              <a:rPr lang="ru-RU" dirty="0" smtClean="0">
                <a:latin typeface="Book Antiqua" pitchFamily="18" charset="0"/>
              </a:rPr>
              <a:t>Право на труд</a:t>
            </a:r>
          </a:p>
          <a:p>
            <a:r>
              <a:rPr lang="ru-RU" dirty="0" smtClean="0">
                <a:latin typeface="Book Antiqua" pitchFamily="18" charset="0"/>
              </a:rPr>
              <a:t>Право на отдых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Обязанности граждан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Обязанность защищать Родину</a:t>
            </a:r>
          </a:p>
          <a:p>
            <a:r>
              <a:rPr lang="ru-RU" dirty="0" smtClean="0">
                <a:latin typeface="Book Antiqua" pitchFamily="18" charset="0"/>
              </a:rPr>
              <a:t>Обязанность соблюдать законы</a:t>
            </a:r>
          </a:p>
          <a:p>
            <a:r>
              <a:rPr lang="ru-RU" dirty="0" smtClean="0">
                <a:latin typeface="Book Antiqua" pitchFamily="18" charset="0"/>
              </a:rPr>
              <a:t>Обязанность сохранять природу</a:t>
            </a:r>
          </a:p>
          <a:p>
            <a:r>
              <a:rPr lang="ru-RU" dirty="0" smtClean="0">
                <a:latin typeface="Book Antiqua" pitchFamily="18" charset="0"/>
              </a:rPr>
              <a:t>Обязанность платить налоги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Викторина «Права»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В каком произведении нарушено право человека владеть своим жилищем?</a:t>
            </a:r>
          </a:p>
          <a:p>
            <a:r>
              <a:rPr lang="ru-RU" dirty="0" smtClean="0">
                <a:latin typeface="Book Antiqua" pitchFamily="18" charset="0"/>
              </a:rPr>
              <a:t>В каком произведении нарушено право на отдых и досуг?</a:t>
            </a:r>
          </a:p>
          <a:p>
            <a:r>
              <a:rPr lang="ru-RU" dirty="0" smtClean="0">
                <a:latin typeface="Book Antiqua" pitchFamily="18" charset="0"/>
              </a:rPr>
              <a:t>В каком произведении нарушено право на неприкосновенность жизни?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1435608" y="0"/>
            <a:ext cx="7498080" cy="2743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435608" y="1052736"/>
            <a:ext cx="3657600" cy="51347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 Antiqua" pitchFamily="18" charset="0"/>
              </a:rPr>
              <a:t>Президент России – это глава государства, который избирается народом на 4 года</a:t>
            </a:r>
          </a:p>
          <a:p>
            <a:r>
              <a:rPr lang="ru-RU" dirty="0" smtClean="0">
                <a:latin typeface="Book Antiqua" pitchFamily="18" charset="0"/>
              </a:rPr>
              <a:t>В Конституции записаны его права и обязанности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17410" name="Picture 2" descr="C:\Users\Света\Desktop\20120508-134320-2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052736"/>
            <a:ext cx="3635896" cy="2181537"/>
          </a:xfrm>
          <a:prstGeom prst="rect">
            <a:avLst/>
          </a:prstGeom>
          <a:noFill/>
        </p:spPr>
      </p:pic>
      <p:pic>
        <p:nvPicPr>
          <p:cNvPr id="17411" name="Picture 3" descr="C:\Users\Света\Desktop\1369403689-651b377aab1055aa481a5c44bdc0c1ca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429000"/>
            <a:ext cx="364840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32656"/>
            <a:ext cx="7406640" cy="1499426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Конституция Российской Федерации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AutoShape 2" descr="http://www.eer.ru/images/2007/december/konstitutz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39" name="Picture 3" descr="C:\Users\Света\Desktop\konstitu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72816"/>
            <a:ext cx="6350001" cy="481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Book Antiqua" pitchFamily="18" charset="0"/>
            </a:endParaRPr>
          </a:p>
          <a:p>
            <a:pPr algn="ctr">
              <a:buNone/>
            </a:pPr>
            <a:endParaRPr lang="ru-RU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Book Antiqua" pitchFamily="18" charset="0"/>
              </a:rPr>
              <a:t>«Око за око, зуб за зуб»</a:t>
            </a:r>
            <a:endParaRPr lang="ru-RU" sz="60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Главные вопросы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ru-RU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 Antiqua" pitchFamily="18" charset="0"/>
              </a:rPr>
              <a:t>Что люди могут делать, а что– не могут?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 Antiqua" pitchFamily="18" charset="0"/>
              </a:rPr>
              <a:t> Что они обязаны делать, а что – не обязаны?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 Antiqua" pitchFamily="18" charset="0"/>
              </a:rPr>
              <a:t> На что они имеют право, а на что – не имеют?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latin typeface="Book Antiqua" pitchFamily="18" charset="0"/>
              </a:rPr>
              <a:t>«Храни порядок, </a:t>
            </a:r>
          </a:p>
          <a:p>
            <a:pPr algn="ctr">
              <a:buNone/>
            </a:pPr>
            <a:r>
              <a:rPr lang="ru-RU" sz="5400" b="1" dirty="0" smtClean="0">
                <a:latin typeface="Book Antiqua" pitchFamily="18" charset="0"/>
              </a:rPr>
              <a:t>и порядок сохранит тебя»</a:t>
            </a:r>
            <a:endParaRPr lang="ru-RU" sz="5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Конституция</a:t>
            </a:r>
            <a:r>
              <a:rPr lang="ru-RU" b="1" dirty="0" smtClean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Book Antiqua" pitchFamily="18" charset="0"/>
              </a:rPr>
              <a:t>   основной закон государства, который определяет порядок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Book Antiqua" pitchFamily="18" charset="0"/>
              </a:rPr>
              <a:t>   в Конституции записаны основные правила, по которым мы живем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Book Antiqua" pitchFamily="18" charset="0"/>
              </a:rPr>
              <a:t>   была принята 12 декабря 1993 г.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Гимн РФ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sz="2400" i="1" dirty="0" smtClean="0">
                <a:latin typeface="Book Antiqua" pitchFamily="18" charset="0"/>
              </a:rPr>
              <a:t>Музыка А. Александрова</a:t>
            </a:r>
            <a:br>
              <a:rPr lang="ru-RU" sz="2400" i="1" dirty="0" smtClean="0">
                <a:latin typeface="Book Antiqua" pitchFamily="18" charset="0"/>
              </a:rPr>
            </a:br>
            <a:r>
              <a:rPr lang="ru-RU" sz="2400" i="1" dirty="0" smtClean="0">
                <a:latin typeface="Book Antiqua" pitchFamily="18" charset="0"/>
              </a:rPr>
              <a:t>Слова С. Михалкова</a:t>
            </a:r>
          </a:p>
          <a:p>
            <a:pPr>
              <a:buNone/>
            </a:pPr>
            <a:r>
              <a:rPr lang="ru-RU" sz="2800" i="1" dirty="0" smtClean="0">
                <a:latin typeface="Book Antiqua" pitchFamily="18" charset="0"/>
              </a:rPr>
              <a:t>	</a:t>
            </a:r>
          </a:p>
          <a:p>
            <a:pPr algn="ctr">
              <a:buNone/>
            </a:pPr>
            <a:r>
              <a:rPr lang="ru-RU" sz="2800" dirty="0" smtClean="0">
                <a:latin typeface="Book Antiqua" pitchFamily="18" charset="0"/>
              </a:rPr>
              <a:t>	Россия — священная наша держава,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Россия — любимая наша страна.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Могучая воля, великая слава —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Твоё достоянье на все времена!</a:t>
            </a:r>
          </a:p>
          <a:p>
            <a:pPr algn="ctr">
              <a:buNone/>
            </a:pPr>
            <a:endParaRPr lang="ru-RU" sz="28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Book Antiqua" pitchFamily="18" charset="0"/>
              </a:rPr>
              <a:t>	Славься, Отечество наше свободное,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Братских народов союз вековой,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Предками данная мудрость народная!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Славься, страна! Мы гордимся тобой!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</a:rPr>
              <a:t> 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Государственные символы РФ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Герб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Флаг</a:t>
            </a:r>
            <a:endParaRPr lang="ru-RU" b="1" dirty="0">
              <a:latin typeface="Book Antiqua" pitchFamily="18" charset="0"/>
            </a:endParaRPr>
          </a:p>
        </p:txBody>
      </p:sp>
      <p:pic>
        <p:nvPicPr>
          <p:cNvPr id="18434" name="Picture 2" descr="C:\Users\Света\Desktop\es20502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92896"/>
            <a:ext cx="2232248" cy="3168352"/>
          </a:xfrm>
          <a:prstGeom prst="rect">
            <a:avLst/>
          </a:prstGeom>
          <a:noFill/>
        </p:spPr>
      </p:pic>
      <p:pic>
        <p:nvPicPr>
          <p:cNvPr id="18435" name="Picture 3" descr="C:\Users\Света\Desktop\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492896"/>
            <a:ext cx="386117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Book Antiqua" pitchFamily="18" charset="0"/>
              </a:rPr>
              <a:t>Права</a:t>
            </a:r>
            <a:r>
              <a:rPr lang="ru-RU" sz="3600" dirty="0" smtClean="0">
                <a:latin typeface="Book Antiqua" pitchFamily="18" charset="0"/>
              </a:rPr>
              <a:t> – это то, что государство гарантирует дать своим гражданам</a:t>
            </a:r>
          </a:p>
          <a:p>
            <a:pPr>
              <a:buNone/>
            </a:pPr>
            <a:endParaRPr lang="ru-RU" sz="36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Book Antiqua" pitchFamily="18" charset="0"/>
              </a:rPr>
              <a:t>Обязанности</a:t>
            </a:r>
            <a:r>
              <a:rPr lang="ru-RU" sz="3600" dirty="0" smtClean="0">
                <a:latin typeface="Book Antiqua" pitchFamily="18" charset="0"/>
              </a:rPr>
              <a:t> – это то, что граждане гарантируют дать своему государству</a:t>
            </a:r>
            <a:endParaRPr lang="ru-RU" sz="3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252</Words>
  <Application>Microsoft Office PowerPoint</Application>
  <PresentationFormat>Экран (4:3)</PresentationFormat>
  <Paragraphs>66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Конституция – основной закон государства</vt:lpstr>
      <vt:lpstr>Конституция Российской Федерации</vt:lpstr>
      <vt:lpstr>Слайд 3</vt:lpstr>
      <vt:lpstr>Главные вопросы</vt:lpstr>
      <vt:lpstr>Слайд 5</vt:lpstr>
      <vt:lpstr>Конституция </vt:lpstr>
      <vt:lpstr>Гимн РФ</vt:lpstr>
      <vt:lpstr>Государственные символы РФ</vt:lpstr>
      <vt:lpstr>Слайд 9</vt:lpstr>
      <vt:lpstr>Права и свободы граждан</vt:lpstr>
      <vt:lpstr>Обязанности граждан</vt:lpstr>
      <vt:lpstr>Викторина «Права»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LLA</cp:lastModifiedBy>
  <cp:revision>7</cp:revision>
  <dcterms:created xsi:type="dcterms:W3CDTF">2013-09-01T06:33:16Z</dcterms:created>
  <dcterms:modified xsi:type="dcterms:W3CDTF">2016-12-12T03:36:26Z</dcterms:modified>
</cp:coreProperties>
</file>